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36" r:id="rId2"/>
    <p:sldId id="3678" r:id="rId3"/>
    <p:sldId id="3638" r:id="rId4"/>
    <p:sldId id="3687" r:id="rId5"/>
    <p:sldId id="3679" r:id="rId6"/>
    <p:sldId id="3639" r:id="rId7"/>
    <p:sldId id="3695" r:id="rId8"/>
    <p:sldId id="3731" r:id="rId9"/>
    <p:sldId id="3706" r:id="rId10"/>
    <p:sldId id="3732" r:id="rId11"/>
    <p:sldId id="3718" r:id="rId12"/>
    <p:sldId id="3720" r:id="rId13"/>
    <p:sldId id="3733" r:id="rId14"/>
    <p:sldId id="3734" r:id="rId15"/>
    <p:sldId id="3648" r:id="rId16"/>
    <p:sldId id="3682" r:id="rId17"/>
    <p:sldId id="3735" r:id="rId18"/>
    <p:sldId id="3653" r:id="rId19"/>
    <p:sldId id="3713" r:id="rId20"/>
    <p:sldId id="3722" r:id="rId21"/>
    <p:sldId id="3723" r:id="rId22"/>
    <p:sldId id="3724" r:id="rId23"/>
    <p:sldId id="3689" r:id="rId24"/>
    <p:sldId id="3725" r:id="rId25"/>
    <p:sldId id="3726" r:id="rId26"/>
    <p:sldId id="3727" r:id="rId27"/>
    <p:sldId id="3657" r:id="rId28"/>
    <p:sldId id="3728" r:id="rId29"/>
    <p:sldId id="3730" r:id="rId30"/>
    <p:sldId id="3715" r:id="rId31"/>
    <p:sldId id="36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FF8FD2"/>
    <a:srgbClr val="97FFDA"/>
    <a:srgbClr val="00F8A0"/>
    <a:srgbClr val="FFE706"/>
    <a:srgbClr val="B28C3F"/>
    <a:srgbClr val="71FFE4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2654D-7E49-4A0E-B8BE-BA9935D9F06E}" v="21" dt="2023-10-23T20:29:35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10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1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Try to keep this activity fun and lighthearted! Practicing altruism should be enjoyable and make you want to practice it more and more!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5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3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0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9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5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SmprrDXutw?feature=oembed" TargetMode="Externa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1A763F-3710-F921-B664-A1DFDCC976B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091" y="12247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1C46CF-102C-FEE3-6E87-0927B11D1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458" y="983691"/>
            <a:ext cx="8631044" cy="215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7348F-4025-6E8D-D0D5-B704EED4C0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133" y="3429000"/>
            <a:ext cx="4739294" cy="499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70992-5C46-C7EF-EF61-4112F11F2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D78131-D683-BF9A-19B0-EA3A23AA6EC4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C0830-7E46-16FD-BBA4-DC6ABBAF5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25128" y="5119661"/>
            <a:ext cx="11819824" cy="168308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247048" y="5368593"/>
            <a:ext cx="11611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How does princess Tiana show altruism in this clip?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How does the practice of altruism spread happiness in oneself and others?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At the end of the clip, Princess Tiana makes an intention, can you identify what that intention is?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694311" y="4807925"/>
            <a:ext cx="66918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00141">
            <a:off x="4164024" y="4774938"/>
            <a:ext cx="527711" cy="527711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7888049" y="5002945"/>
            <a:ext cx="110888" cy="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7579498" y="5141048"/>
            <a:ext cx="182279" cy="2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4125940" y="4830542"/>
            <a:ext cx="114269" cy="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7685993" y="4889678"/>
            <a:ext cx="131160" cy="1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nline Media 6" title="THE PRINCESS AND THE FROG Clip - &quot;Tiana's Place&quot; (2009)">
            <a:hlinkClick r:id="" action="ppaction://media"/>
            <a:extLst>
              <a:ext uri="{FF2B5EF4-FFF2-40B4-BE49-F238E27FC236}">
                <a16:creationId xmlns:a16="http://schemas.microsoft.com/office/drawing/2014/main" id="{0E4BD7C3-8C9A-6B7D-FFC3-4F87C8AC00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509024" y="897461"/>
            <a:ext cx="6691863" cy="37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187297" y="648240"/>
            <a:ext cx="3471465" cy="72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F1AE4-5969-2DB1-0A53-498FFAA64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908" y="269487"/>
            <a:ext cx="6073446" cy="65048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28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 flipV="1">
            <a:off x="47907" y="609004"/>
            <a:ext cx="3229856" cy="85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106081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Work </a:t>
            </a:r>
            <a:r>
              <a:rPr lang="en-US" sz="1600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C8C83-AE08-8F13-066C-A6B340356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418" y="50004"/>
            <a:ext cx="6185762" cy="67486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52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426116" y="1164134"/>
            <a:ext cx="11765884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What ideas did you think up with your partner?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think others feel when you act with altruism toward them?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feel when you act with altruism?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might altruism help our relationships with others?</a:t>
            </a: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380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0444608-38AE-5E69-C772-BD5BCC8F9F4F}"/>
              </a:ext>
            </a:extLst>
          </p:cNvPr>
          <p:cNvSpPr/>
          <p:nvPr/>
        </p:nvSpPr>
        <p:spPr>
          <a:xfrm>
            <a:off x="774618" y="851015"/>
            <a:ext cx="10543419" cy="573245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Homework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839851" y="951154"/>
            <a:ext cx="10512298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Before the next time we continue  our altruism lessons, try to either…</a:t>
            </a:r>
          </a:p>
          <a:p>
            <a:pPr algn="ctr">
              <a:buClr>
                <a:srgbClr val="00F8A0"/>
              </a:buClr>
            </a:pP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1. do an act of altruism</a:t>
            </a:r>
          </a:p>
          <a:p>
            <a:pPr algn="ctr">
              <a:buClr>
                <a:srgbClr val="00F8A0"/>
              </a:buClr>
            </a:pP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 OR </a:t>
            </a: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endParaRPr lang="en-US" sz="3800" dirty="0">
              <a:latin typeface="Rubik" pitchFamily="2" charset="-79"/>
              <a:cs typeface="Rubik" pitchFamily="2" charset="-79"/>
            </a:endParaRPr>
          </a:p>
          <a:p>
            <a:pPr algn="ctr">
              <a:buClr>
                <a:srgbClr val="00F8A0"/>
              </a:buClr>
            </a:pPr>
            <a:r>
              <a:rPr lang="en-US" sz="3800" dirty="0">
                <a:latin typeface="Rubik" pitchFamily="2" charset="-79"/>
                <a:cs typeface="Rubik"/>
              </a:rPr>
              <a:t>2. look for someone else doing an act of altruism for you to share out!</a:t>
            </a:r>
          </a:p>
        </p:txBody>
      </p:sp>
    </p:spTree>
    <p:extLst>
      <p:ext uri="{BB962C8B-B14F-4D97-AF65-F5344CB8AC3E}">
        <p14:creationId xmlns:p14="http://schemas.microsoft.com/office/powerpoint/2010/main" val="809823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019" y="5097576"/>
            <a:ext cx="3142138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98" y="1276183"/>
            <a:ext cx="10113122" cy="166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BF1078-0722-6029-110C-74A602CE1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582" y="5592837"/>
            <a:ext cx="7546835" cy="860567"/>
          </a:xfrm>
          <a:prstGeom prst="rect">
            <a:avLst/>
          </a:prstGeom>
        </p:spPr>
      </p:pic>
      <p:pic>
        <p:nvPicPr>
          <p:cNvPr id="7" name="Picture 6" descr="A cartoon hand with two fingers&#10;&#10;Description automatically generated">
            <a:extLst>
              <a:ext uri="{FF2B5EF4-FFF2-40B4-BE49-F238E27FC236}">
                <a16:creationId xmlns:a16="http://schemas.microsoft.com/office/drawing/2014/main" id="{EE39B9BA-7082-70A1-8A5D-10C548D51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451" y="1219653"/>
            <a:ext cx="4387273" cy="4387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937F4-7A48-0EF5-273C-0FC9139F5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561" y="404596"/>
            <a:ext cx="3258596" cy="6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426116" y="952260"/>
            <a:ext cx="11765884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Homework review: </a:t>
            </a:r>
            <a:endParaRPr lang="en-US">
              <a:cs typeface="Rubik"/>
            </a:endParaRPr>
          </a:p>
          <a:p>
            <a:pPr>
              <a:buClr>
                <a:srgbClr val="00F8A0"/>
              </a:buClr>
            </a:pPr>
            <a:r>
              <a:rPr lang="en-US" sz="3600" dirty="0">
                <a:latin typeface="Rubik" pitchFamily="2" charset="-79"/>
                <a:cs typeface="Rubik"/>
              </a:rPr>
              <a:t>     Did you do or see an act of altruism?</a:t>
            </a:r>
            <a:endParaRPr lang="en-US">
              <a:cs typeface="Rubik"/>
            </a:endParaRP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Was it easy to do/find?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What did you notice about your mood or how you felt?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else might we bring more altruism into our daily lives?</a:t>
            </a: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49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Who in our school/community could use help/kindness?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Opportunities to Help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53F70-C845-6240-76B9-9BA3D2933DDA}"/>
              </a:ext>
            </a:extLst>
          </p:cNvPr>
          <p:cNvSpPr txBox="1"/>
          <p:nvPr/>
        </p:nvSpPr>
        <p:spPr>
          <a:xfrm>
            <a:off x="282665" y="1582464"/>
            <a:ext cx="530247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new students feeling welcome, people experiencing food insecurity needing food donations</a:t>
            </a:r>
            <a:endParaRPr lang="en-US" sz="1400" i="1" dirty="0">
              <a:cs typeface="Rubi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196894" y="2700919"/>
            <a:ext cx="265382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Who do we want to help first?</a:t>
            </a:r>
            <a:endParaRPr lang="en-US" sz="1400" i="1" dirty="0">
              <a:cs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588946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Partner Action Plan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349193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can we act with altruism towards the person/people we chose?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F23A-7926-5616-FBB8-3EC6539888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995" y="3513221"/>
            <a:ext cx="3175380" cy="3260761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B333739-1476-7B00-A330-82A9F71BC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1771">
            <a:off x="2998901" y="1528136"/>
            <a:ext cx="779612" cy="779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CAF6E4-0F83-FFFD-01BE-9DDC0B808396}"/>
              </a:ext>
            </a:extLst>
          </p:cNvPr>
          <p:cNvSpPr txBox="1"/>
          <p:nvPr/>
        </p:nvSpPr>
        <p:spPr>
          <a:xfrm>
            <a:off x="2902468" y="1585868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4C38AA-312F-0A77-F562-4871DA56C845}"/>
              </a:ext>
            </a:extLst>
          </p:cNvPr>
          <p:cNvCxnSpPr/>
          <p:nvPr/>
        </p:nvCxnSpPr>
        <p:spPr>
          <a:xfrm>
            <a:off x="5626811" y="2337228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D33AFAA5-DC61-0BBB-A35A-CEA41DD5B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45262">
            <a:off x="8650433" y="1571904"/>
            <a:ext cx="728475" cy="728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6E56C2-44E0-252F-8575-80B2A6CEA5AD}"/>
              </a:ext>
            </a:extLst>
          </p:cNvPr>
          <p:cNvSpPr txBox="1"/>
          <p:nvPr/>
        </p:nvSpPr>
        <p:spPr>
          <a:xfrm>
            <a:off x="103625" y="6317492"/>
            <a:ext cx="53024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Examples: make new student welcome kits, collect food for a food bank</a:t>
            </a:r>
            <a:endParaRPr lang="en-US" sz="1400" i="1" dirty="0">
              <a:cs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AD9B9C-DAB4-18EF-1150-D23378EA1F02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38" y="409340"/>
            <a:ext cx="775786" cy="775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76" y="1711243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F7C09-CC23-8514-F931-EC37D4A87856}"/>
              </a:ext>
            </a:extLst>
          </p:cNvPr>
          <p:cNvSpPr txBox="1"/>
          <p:nvPr/>
        </p:nvSpPr>
        <p:spPr>
          <a:xfrm>
            <a:off x="166526" y="2554012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and well-being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Acting with altruism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10: The Road to Altruism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1176A-1F9A-4FA2-FE55-695D584B5694}"/>
              </a:ext>
            </a:extLst>
          </p:cNvPr>
          <p:cNvSpPr txBox="1"/>
          <p:nvPr/>
        </p:nvSpPr>
        <p:spPr>
          <a:xfrm>
            <a:off x="7519119" y="2649605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15-20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share out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Who needs altruism?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can we show altruism?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663251" y="1984929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11: Acting with Altruism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DBCAF7-2725-95E4-6946-18DEDF2DA7F2}"/>
              </a:ext>
            </a:extLst>
          </p:cNvPr>
          <p:cNvSpPr txBox="1"/>
          <p:nvPr/>
        </p:nvSpPr>
        <p:spPr>
          <a:xfrm>
            <a:off x="229197" y="5078657"/>
            <a:ext cx="441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21-24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Carrying out altruism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70BB8-52E2-BA70-1DF6-BDB842FBB2C6}"/>
              </a:ext>
            </a:extLst>
          </p:cNvPr>
          <p:cNvSpPr txBox="1"/>
          <p:nvPr/>
        </p:nvSpPr>
        <p:spPr>
          <a:xfrm>
            <a:off x="477950" y="4665483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12: Altruism in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67BD5-ABB6-287D-1ED1-73F84A02047D}"/>
              </a:ext>
            </a:extLst>
          </p:cNvPr>
          <p:cNvSpPr txBox="1"/>
          <p:nvPr/>
        </p:nvSpPr>
        <p:spPr>
          <a:xfrm>
            <a:off x="7596368" y="509372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25-30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Altruism reflection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Spreading altruism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071D5-3BAA-B03E-9846-C458507EF0E9}"/>
              </a:ext>
            </a:extLst>
          </p:cNvPr>
          <p:cNvSpPr txBox="1"/>
          <p:nvPr/>
        </p:nvSpPr>
        <p:spPr>
          <a:xfrm>
            <a:off x="7528627" y="4358802"/>
            <a:ext cx="48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13: Reflecting and Celebrating Altruism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A28852-910F-FCA9-0FBB-895B4216063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F36D81-3AA7-11E2-B389-6D99233E0955}"/>
              </a:ext>
            </a:extLst>
          </p:cNvPr>
          <p:cNvCxnSpPr/>
          <p:nvPr/>
        </p:nvCxnSpPr>
        <p:spPr>
          <a:xfrm>
            <a:off x="8236967" y="2412078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23EF4D-2E23-6BEE-445F-6A314F874B6A}"/>
              </a:ext>
            </a:extLst>
          </p:cNvPr>
          <p:cNvCxnSpPr/>
          <p:nvPr/>
        </p:nvCxnSpPr>
        <p:spPr>
          <a:xfrm>
            <a:off x="912204" y="506559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2E569E-25D8-26AE-84F6-122F1460A008}"/>
              </a:ext>
            </a:extLst>
          </p:cNvPr>
          <p:cNvCxnSpPr/>
          <p:nvPr/>
        </p:nvCxnSpPr>
        <p:spPr>
          <a:xfrm>
            <a:off x="8428925" y="5052529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cs typeface="Rubik"/>
              </a:rPr>
              <a:t>How can we act with altruism towards the person/people we chose?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Rubik"/>
              </a:rPr>
              <a:t>Class Action Plan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9E37-249C-529F-7D8B-F04E7748A43D}"/>
              </a:ext>
            </a:extLst>
          </p:cNvPr>
          <p:cNvSpPr txBox="1"/>
          <p:nvPr/>
        </p:nvSpPr>
        <p:spPr>
          <a:xfrm>
            <a:off x="8013905" y="2700919"/>
            <a:ext cx="283681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ea typeface="Calibri"/>
                <a:cs typeface="Rubik"/>
              </a:rPr>
              <a:t>How do we want to show altruism?</a:t>
            </a:r>
            <a:endParaRPr lang="en-US" sz="1400" i="1" dirty="0">
              <a:cs typeface="Rubi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AE48D-DC93-A798-5B56-FFAD01DB1D59}"/>
              </a:ext>
            </a:extLst>
          </p:cNvPr>
          <p:cNvSpPr txBox="1"/>
          <p:nvPr/>
        </p:nvSpPr>
        <p:spPr>
          <a:xfrm>
            <a:off x="6564796" y="5319346"/>
            <a:ext cx="530247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Consideration:</a:t>
            </a:r>
          </a:p>
          <a:p>
            <a:pPr algn="ctr"/>
            <a:r>
              <a:rPr lang="en-US" sz="1600" dirty="0">
                <a:cs typeface="Rubik"/>
              </a:rPr>
              <a:t>Let’s consider taking action anonymously. </a:t>
            </a:r>
          </a:p>
          <a:p>
            <a:pPr algn="ctr"/>
            <a:r>
              <a:rPr lang="en-US" sz="1600" dirty="0">
                <a:cs typeface="Rubik"/>
              </a:rPr>
              <a:t>How could this add to the primary aspect of altruism (doing something kind with no benefit to oneself)?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ED87D-4609-F7C4-3CAA-5174BEDE5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926" y="5678234"/>
            <a:ext cx="8289634" cy="891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E5240-8F75-AA05-1BF3-9C0BA82C461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867" y="1270129"/>
            <a:ext cx="5500972" cy="4111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2157C-655F-2C85-4170-C419E0E20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606" y="360140"/>
            <a:ext cx="3482782" cy="6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2731770" y="1714500"/>
            <a:ext cx="5943599" cy="3268980"/>
          </a:xfrm>
          <a:prstGeom prst="flowChartConnector">
            <a:avLst/>
          </a:prstGeom>
          <a:solidFill>
            <a:srgbClr val="97FFD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Take Action!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0764D-0D7B-428C-33D9-11C8597063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6947" y="2677706"/>
            <a:ext cx="4129253" cy="4180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8EED3-F514-8365-A748-F84C9AA241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F285F5-EE16-7A48-5E34-9733AF5980E5}"/>
              </a:ext>
            </a:extLst>
          </p:cNvPr>
          <p:cNvSpPr txBox="1"/>
          <p:nvPr/>
        </p:nvSpPr>
        <p:spPr>
          <a:xfrm>
            <a:off x="3345931" y="2677706"/>
            <a:ext cx="452145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Rubik" pitchFamily="2" charset="-79"/>
                <a:cs typeface="Rubik"/>
              </a:rPr>
              <a:t>Let's put our altruism plan into action!</a:t>
            </a:r>
          </a:p>
        </p:txBody>
      </p:sp>
    </p:spTree>
    <p:extLst>
      <p:ext uri="{BB962C8B-B14F-4D97-AF65-F5344CB8AC3E}">
        <p14:creationId xmlns:p14="http://schemas.microsoft.com/office/powerpoint/2010/main" val="183323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68357" y="3540300"/>
            <a:ext cx="10813277" cy="298607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16744" y="367261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89103" y="3698487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417343" y="3751103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6038676" y="4347304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67130" y="87653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Altruism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886056" y="4774829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What does altruism mean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Why are we practicing altruism?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0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79" y="964377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B74A-9A87-27EE-74FD-10A59B3987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576" y="5528641"/>
            <a:ext cx="5560686" cy="1282251"/>
          </a:xfrm>
          <a:prstGeom prst="rect">
            <a:avLst/>
          </a:prstGeom>
        </p:spPr>
      </p:pic>
      <p:pic>
        <p:nvPicPr>
          <p:cNvPr id="9" name="Picture 8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C7302845-E1AA-2DB9-CC57-7034F4134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9" y="964377"/>
            <a:ext cx="4705815" cy="4705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453E5A-7158-6FA0-568C-D2EA43275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691" y="168680"/>
            <a:ext cx="3624611" cy="65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1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47907" y="1314450"/>
            <a:ext cx="12018441" cy="539496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212227" y="1560243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824789" y="3252536"/>
            <a:ext cx="9836149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Who did we choose to show altruism to and why?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What was your </a:t>
            </a:r>
            <a:r>
              <a:rPr lang="en-US" sz="2800" err="1">
                <a:latin typeface="Rubik" pitchFamily="2" charset="-79"/>
                <a:cs typeface="Rubik"/>
              </a:rPr>
              <a:t>favourite</a:t>
            </a:r>
            <a:r>
              <a:rPr lang="en-US" sz="2800" dirty="0">
                <a:latin typeface="Rubik" pitchFamily="2" charset="-79"/>
                <a:cs typeface="Rubik"/>
              </a:rPr>
              <a:t> memory from our altruistic action?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How can you keep showing altruism each 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34776" y="2520343"/>
            <a:ext cx="1001333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Write or draw about your experience with our altruism action.</a:t>
            </a:r>
          </a:p>
          <a:p>
            <a:endParaRPr lang="en-US" sz="2800" dirty="0">
              <a:latin typeface="Rubik" pitchFamily="2" charset="-79"/>
              <a:cs typeface="Rubik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What did you do?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did it feel to work together as a class?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are you feeling now after our work together?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could acting with altruism impact your own well-being?</a:t>
            </a:r>
            <a:endParaRPr lang="en-US" sz="2800" dirty="0">
              <a:latin typeface="Abadi" panose="020B0604020104020204" pitchFamily="34" charset="0"/>
              <a:cs typeface="Rubik"/>
            </a:endParaRP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14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176560" y="652265"/>
            <a:ext cx="3127637" cy="63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98056" y="1301356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Reflection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89E9F-743A-921B-1C2C-BAF7C471C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917" y="188090"/>
            <a:ext cx="5554786" cy="6574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159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9" y="47040"/>
            <a:ext cx="775786" cy="775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29C0CC-EFB1-E432-916A-C5F9AFD9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870" y="5763835"/>
            <a:ext cx="7281746" cy="598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39AD2-91B1-4C16-9872-F503CDC59E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8"/>
          <a:stretch/>
        </p:blipFill>
        <p:spPr>
          <a:xfrm>
            <a:off x="4027544" y="1526436"/>
            <a:ext cx="3976398" cy="39449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B2318D-066D-0E9D-DC19-924975236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888" y="288560"/>
            <a:ext cx="4089710" cy="71569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42CFAA4-111C-F83C-C305-96D50D44773D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A83A11-9E4F-0893-2591-8FEA0A5B91E9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F10555-9B08-5AF7-0523-395D84B39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89" y="160358"/>
            <a:ext cx="8376425" cy="6700153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-583385" y="3842781"/>
            <a:ext cx="3702817" cy="3015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E1D23D-F0F4-17F7-8000-74429F5CED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88637" y="564341"/>
            <a:ext cx="2658714" cy="1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4586F-FDF1-E78A-5D03-3043A71D5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57" b="24097"/>
          <a:stretch/>
        </p:blipFill>
        <p:spPr>
          <a:xfrm>
            <a:off x="0" y="1"/>
            <a:ext cx="12192000" cy="69054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1D24A28-0961-37C7-FB13-6B4ADA5C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76" y="4436008"/>
            <a:ext cx="3026613" cy="30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92927" y="1951447"/>
            <a:ext cx="12018441" cy="4414041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62610" y="843735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588915" y="80335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719422" y="968387"/>
            <a:ext cx="5547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731352" y="1664792"/>
            <a:ext cx="2938409" cy="0"/>
          </a:xfrm>
          <a:prstGeom prst="straightConnector1">
            <a:avLst/>
          </a:prstGeom>
          <a:ln w="38100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601022" y="2047081"/>
            <a:ext cx="10602951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atin typeface="Rubik" pitchFamily="2" charset="-79"/>
                <a:cs typeface="Rubik"/>
              </a:rPr>
              <a:t>What is well-being?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is mindfulness?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is empathy?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/>
              </a:rPr>
              <a:t>What is compassion? What is the difference between empathy and compassion?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F57B1-46C6-84FB-B940-174446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4B351-FD0B-4EA8-B32F-7F0B2101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 Altruistic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370593" y="2535554"/>
            <a:ext cx="10013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Think about a time where someone did something kind for you. </a:t>
            </a:r>
          </a:p>
          <a:p>
            <a:endParaRPr lang="en-US" sz="3200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Once you’re settled in your memory, draw or write about it and how it made you feel.</a:t>
            </a:r>
            <a:endParaRPr lang="en-US" sz="4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757" y="4843884"/>
            <a:ext cx="1991066" cy="1963825"/>
          </a:xfrm>
          <a:prstGeom prst="rect">
            <a:avLst/>
          </a:prstGeom>
        </p:spPr>
      </p:pic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72D7E3C6-9FA2-DBC9-7077-DCF422F11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3DD53926-A789-2A7A-00F2-A02EE4457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963A0A-D2EE-6521-58C0-B3A3AA9ED7E6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0B6CF0-5AF2-638D-FCE8-3ED0CE75E82A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668357" y="3540300"/>
            <a:ext cx="10813277" cy="3264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123403" y="360756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528493" y="3577682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881977" y="3621005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927164" y="4291548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“Altruism”?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886056" y="4737658"/>
            <a:ext cx="11068050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Was the person from your drawing/writing showing altruism?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Why do we do kind things for others?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4" y="2343816"/>
            <a:ext cx="1182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when we care about others and do kind acts that help them even though we don’t get anything in return by doing those acts.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F7D3C2-41CD-0A27-558F-AE2176F146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814" y="780570"/>
            <a:ext cx="4839507" cy="112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4ED2-BF1D-3475-DB51-30C29080399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0216" y="1829035"/>
            <a:ext cx="3062904" cy="6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774618" y="822983"/>
            <a:ext cx="10813277" cy="577226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Rubik" pitchFamily="2" charset="-79"/>
                <a:cs typeface="Rubik" pitchFamily="2" charset="-79"/>
              </a:rPr>
              <a:t>Partner Chat</a:t>
            </a:r>
            <a:endParaRPr lang="en-US" sz="3200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89333" y="1847985"/>
            <a:ext cx="10013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What does altruism look like to you?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How is altruism different from kindness? How are they the same?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How do you think altruism is related to well-being?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Rubik" pitchFamily="2" charset="-79"/>
                <a:cs typeface="Rubik" pitchFamily="2" charset="-79"/>
              </a:rPr>
              <a:t>How might empathy and compassion be related to altruism?</a:t>
            </a:r>
            <a:endParaRPr lang="en-US" sz="30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B009A-2E5C-A9F2-0B62-28D1254E57EE}"/>
              </a:ext>
            </a:extLst>
          </p:cNvPr>
          <p:cNvSpPr txBox="1"/>
          <p:nvPr/>
        </p:nvSpPr>
        <p:spPr>
          <a:xfrm>
            <a:off x="4626174" y="118222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Pick a Question</a:t>
            </a:r>
          </a:p>
        </p:txBody>
      </p:sp>
    </p:spTree>
    <p:extLst>
      <p:ext uri="{BB962C8B-B14F-4D97-AF65-F5344CB8AC3E}">
        <p14:creationId xmlns:p14="http://schemas.microsoft.com/office/powerpoint/2010/main" val="37842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1466F9-29E5-D955-7CA2-86484670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037" y="-62482"/>
            <a:ext cx="775786" cy="775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2053715"/>
            <a:ext cx="11765884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/>
              </a:rPr>
              <a:t>What are your thoughts about helping others without receiving anything in return?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 you think altruism might help us with our well-being?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>
              <a:buClr>
                <a:srgbClr val="00F8A0"/>
              </a:buClr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1165</Words>
  <Application>Microsoft Office PowerPoint</Application>
  <PresentationFormat>Widescreen</PresentationFormat>
  <Paragraphs>176</Paragraphs>
  <Slides>31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121</cp:revision>
  <dcterms:created xsi:type="dcterms:W3CDTF">2022-12-19T16:28:41Z</dcterms:created>
  <dcterms:modified xsi:type="dcterms:W3CDTF">2024-04-29T16:53:26Z</dcterms:modified>
</cp:coreProperties>
</file>