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36" r:id="rId2"/>
    <p:sldId id="3678" r:id="rId3"/>
    <p:sldId id="3638" r:id="rId4"/>
    <p:sldId id="3679" r:id="rId5"/>
    <p:sldId id="3639" r:id="rId6"/>
    <p:sldId id="3695" r:id="rId7"/>
    <p:sldId id="3706" r:id="rId8"/>
    <p:sldId id="3718" r:id="rId9"/>
    <p:sldId id="3720" r:id="rId10"/>
    <p:sldId id="3719" r:id="rId11"/>
    <p:sldId id="3648" r:id="rId12"/>
    <p:sldId id="3682" r:id="rId13"/>
    <p:sldId id="3653" r:id="rId14"/>
    <p:sldId id="3713" r:id="rId15"/>
    <p:sldId id="3722" r:id="rId16"/>
    <p:sldId id="3723" r:id="rId17"/>
    <p:sldId id="3724" r:id="rId18"/>
    <p:sldId id="3689" r:id="rId19"/>
    <p:sldId id="3725" r:id="rId20"/>
    <p:sldId id="3726" r:id="rId21"/>
    <p:sldId id="3727" r:id="rId22"/>
    <p:sldId id="3657" r:id="rId23"/>
    <p:sldId id="3728" r:id="rId24"/>
    <p:sldId id="3730" r:id="rId25"/>
    <p:sldId id="3729" r:id="rId26"/>
    <p:sldId id="3715" r:id="rId27"/>
    <p:sldId id="36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D366D-EEFD-401C-B3B0-4D0A77C800FC}" v="40" dt="2023-10-23T20:32:06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Try to keep this activity fun and lighthearted! Practicing altruism should be enjoyable and make you want to practice it more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3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3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14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C46CF-102C-FEE3-6E87-0927B11D1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458" y="983691"/>
            <a:ext cx="8631044" cy="215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7348F-4025-6E8D-D0D5-B704EED4C0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133" y="3429000"/>
            <a:ext cx="4739294" cy="4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178005" y="592484"/>
            <a:ext cx="3778124" cy="72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Class Altruism Brainstorm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75A864B-975D-F870-B12A-7370CE6050A8}"/>
              </a:ext>
            </a:extLst>
          </p:cNvPr>
          <p:cNvSpPr txBox="1"/>
          <p:nvPr/>
        </p:nvSpPr>
        <p:spPr>
          <a:xfrm>
            <a:off x="-538561" y="887395"/>
            <a:ext cx="530247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Home: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at home?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4A022-3A6D-CD29-AE2D-5AD55204C4C6}"/>
              </a:ext>
            </a:extLst>
          </p:cNvPr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4B33E90-E484-FE2A-E628-D354D1B68134}"/>
              </a:ext>
            </a:extLst>
          </p:cNvPr>
          <p:cNvSpPr txBox="1"/>
          <p:nvPr/>
        </p:nvSpPr>
        <p:spPr>
          <a:xfrm>
            <a:off x="3802773" y="887395"/>
            <a:ext cx="45864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Community: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in your community?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5EA27-B2C3-0A45-4ECC-29C45734922E}"/>
              </a:ext>
            </a:extLst>
          </p:cNvPr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w="38100">
            <a:solidFill>
              <a:srgbClr val="97FF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6010A1D-E779-5C7E-BB87-2CB9E53E046E}"/>
              </a:ext>
            </a:extLst>
          </p:cNvPr>
          <p:cNvSpPr txBox="1"/>
          <p:nvPr/>
        </p:nvSpPr>
        <p:spPr>
          <a:xfrm>
            <a:off x="7428089" y="887395"/>
            <a:ext cx="530247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School: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can you show altruism at school?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5A6659-7CB2-CE9F-FA03-63CD720A2A6E}"/>
              </a:ext>
            </a:extLst>
          </p:cNvPr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16" y="526202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F1078-0722-6029-110C-74A602CE1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82" y="5592837"/>
            <a:ext cx="7546835" cy="860567"/>
          </a:xfrm>
          <a:prstGeom prst="rect">
            <a:avLst/>
          </a:prstGeom>
        </p:spPr>
      </p:pic>
      <p:pic>
        <p:nvPicPr>
          <p:cNvPr id="7" name="Picture 6" descr="A cartoon hand with two fingers&#10;&#10;Description automatically generated">
            <a:extLst>
              <a:ext uri="{FF2B5EF4-FFF2-40B4-BE49-F238E27FC236}">
                <a16:creationId xmlns:a16="http://schemas.microsoft.com/office/drawing/2014/main" id="{EE39B9BA-7082-70A1-8A5D-10C548D51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55" y="1376562"/>
            <a:ext cx="4387273" cy="438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937F4-7A48-0EF5-273C-0FC9139F5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561" y="404596"/>
            <a:ext cx="3258596" cy="6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Who in our school/community could use help/kindness?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Opportunities to Help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53F70-C845-6240-76B9-9BA3D2933DDA}"/>
              </a:ext>
            </a:extLst>
          </p:cNvPr>
          <p:cNvSpPr txBox="1"/>
          <p:nvPr/>
        </p:nvSpPr>
        <p:spPr>
          <a:xfrm>
            <a:off x="282665" y="1582464"/>
            <a:ext cx="5302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new students feeling welcome, people experiencing food insecurity needing food donations</a:t>
            </a:r>
            <a:endParaRPr lang="en-US" sz="1400" i="1" dirty="0">
              <a:cs typeface="Rubi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196894" y="2700919"/>
            <a:ext cx="26538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Who do we want to help first?</a:t>
            </a:r>
            <a:endParaRPr lang="en-US" sz="1400" i="1" dirty="0"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46463" y="15254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Action Plan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349193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can we act with altruism towards the person/people we chose?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B333739-1476-7B00-A330-82A9F71BC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2998901" y="1528136"/>
            <a:ext cx="779612" cy="779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AF6E4-0F83-FFFD-01BE-9DDC0B808396}"/>
              </a:ext>
            </a:extLst>
          </p:cNvPr>
          <p:cNvSpPr txBox="1"/>
          <p:nvPr/>
        </p:nvSpPr>
        <p:spPr>
          <a:xfrm>
            <a:off x="2902468" y="158586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4C38AA-312F-0A77-F562-4871DA56C845}"/>
              </a:ext>
            </a:extLst>
          </p:cNvPr>
          <p:cNvCxnSpPr/>
          <p:nvPr/>
        </p:nvCxnSpPr>
        <p:spPr>
          <a:xfrm>
            <a:off x="5626811" y="2337228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D33AFAA5-DC61-0BBB-A35A-CEA41DD5B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650433" y="1571904"/>
            <a:ext cx="728475" cy="728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E56C2-44E0-252F-8575-80B2A6CEA5AD}"/>
              </a:ext>
            </a:extLst>
          </p:cNvPr>
          <p:cNvSpPr txBox="1"/>
          <p:nvPr/>
        </p:nvSpPr>
        <p:spPr>
          <a:xfrm>
            <a:off x="103625" y="6317492"/>
            <a:ext cx="53024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make new student welcome kits, collect food for a food bank</a:t>
            </a:r>
            <a:endParaRPr lang="en-US" sz="1400" i="1" dirty="0">
              <a:cs typeface="Rubi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A572F2-800B-FE3F-EDB6-20B0C35E3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How can we act with altruism towards the person/people we chose?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195146" y="15254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Class Action Plan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013905" y="2700919"/>
            <a:ext cx="28368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How do we want to show altruism?</a:t>
            </a:r>
            <a:endParaRPr lang="en-US" sz="1400" i="1" dirty="0">
              <a:cs typeface="Rubi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A4A2F-F7AD-B0C4-A5B6-97191B57A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715210"/>
            <a:ext cx="3722368" cy="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ED87D-4609-F7C4-3CAA-5174BEDE5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926" y="5678234"/>
            <a:ext cx="8289634" cy="89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E5240-8F75-AA05-1BF3-9C0BA82C46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67" y="1270129"/>
            <a:ext cx="5500972" cy="4111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2157C-655F-2C85-4170-C419E0E20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606" y="360140"/>
            <a:ext cx="3482782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0581" y="2714877"/>
            <a:ext cx="4129253" cy="4180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8EED3-F514-8365-A748-F84C9AA24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F285F5-EE16-7A48-5E34-9733AF5980E5}"/>
              </a:ext>
            </a:extLst>
          </p:cNvPr>
          <p:cNvSpPr txBox="1"/>
          <p:nvPr/>
        </p:nvSpPr>
        <p:spPr>
          <a:xfrm>
            <a:off x="3345931" y="2677706"/>
            <a:ext cx="452145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Rubik" pitchFamily="2" charset="-79"/>
                <a:cs typeface="Rubik"/>
              </a:rPr>
              <a:t>Let's put our altruism plan into action!</a:t>
            </a:r>
          </a:p>
        </p:txBody>
      </p:sp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31186" y="3772617"/>
            <a:ext cx="10813277" cy="2883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53915" y="3793419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86883" y="3819292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677538" y="3834737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6066554" y="456103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67130" y="87653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Altruism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294934" y="4561097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does altruism mean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are we practicing altruism?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434" y="2411802"/>
            <a:ext cx="3142139" cy="45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10: The Road to Altruism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730992" y="2016727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11: Acting with Altruism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70BB8-52E2-BA70-1DF6-BDB842FBB2C6}"/>
              </a:ext>
            </a:extLst>
          </p:cNvPr>
          <p:cNvSpPr txBox="1"/>
          <p:nvPr/>
        </p:nvSpPr>
        <p:spPr>
          <a:xfrm>
            <a:off x="243775" y="4632828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12: Altruism in 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071D5-3BAA-B03E-9846-C458507EF0E9}"/>
              </a:ext>
            </a:extLst>
          </p:cNvPr>
          <p:cNvSpPr txBox="1"/>
          <p:nvPr/>
        </p:nvSpPr>
        <p:spPr>
          <a:xfrm>
            <a:off x="7333481" y="4377387"/>
            <a:ext cx="48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13: Reflecting and Celebrating Altruism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F8E76C-36E8-DBF3-35DC-5F8A1FBB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434" y="5094263"/>
            <a:ext cx="3142139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2D50C-3E84-347C-2044-B555A4F3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7" y="5032938"/>
            <a:ext cx="3142139" cy="45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2BB478-92C8-BC9F-12C4-07A8B564AA78}"/>
              </a:ext>
            </a:extLst>
          </p:cNvPr>
          <p:cNvSpPr txBox="1"/>
          <p:nvPr/>
        </p:nvSpPr>
        <p:spPr>
          <a:xfrm>
            <a:off x="166526" y="2554012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and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Acting with altruism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EDA66E-4765-2E1C-1B13-D9DCED088460}"/>
              </a:ext>
            </a:extLst>
          </p:cNvPr>
          <p:cNvSpPr txBox="1"/>
          <p:nvPr/>
        </p:nvSpPr>
        <p:spPr>
          <a:xfrm>
            <a:off x="7528627" y="2535135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11-15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share 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needs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show altruism?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A7139-975A-C810-E1CC-F7EECD017FA9}"/>
              </a:ext>
            </a:extLst>
          </p:cNvPr>
          <p:cNvSpPr txBox="1"/>
          <p:nvPr/>
        </p:nvSpPr>
        <p:spPr>
          <a:xfrm>
            <a:off x="-15034" y="5147042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16-19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Carrying out altruism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68B27-FECC-7C40-9C12-BDE2129A393D}"/>
              </a:ext>
            </a:extLst>
          </p:cNvPr>
          <p:cNvSpPr txBox="1"/>
          <p:nvPr/>
        </p:nvSpPr>
        <p:spPr>
          <a:xfrm>
            <a:off x="7371676" y="521095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20-26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Spreading altruism</a:t>
            </a:r>
          </a:p>
        </p:txBody>
      </p: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79" y="964377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B74A-9A87-27EE-74FD-10A59B3987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76" y="5528641"/>
            <a:ext cx="5560686" cy="1282251"/>
          </a:xfrm>
          <a:prstGeom prst="rect">
            <a:avLst/>
          </a:prstGeom>
        </p:spPr>
      </p:pic>
      <p:pic>
        <p:nvPicPr>
          <p:cNvPr id="9" name="Picture 8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C7302845-E1AA-2DB9-CC57-7034F4134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9" y="964377"/>
            <a:ext cx="4705815" cy="4705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53E5A-7158-6FA0-568C-D2EA43275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691" y="168680"/>
            <a:ext cx="3624611" cy="6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314450"/>
            <a:ext cx="12018441" cy="539496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2952032" y="1513780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208010" y="1622809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2585692" y="1815946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04778" y="258971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010642" y="3215366"/>
            <a:ext cx="983614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Who did we choose to show altruism to and why?</a:t>
            </a:r>
            <a:endParaRPr lang="en-US" sz="2800">
              <a:ea typeface="Calibri"/>
              <a:cs typeface="Rubik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was your </a:t>
            </a:r>
            <a:r>
              <a:rPr lang="en-US" sz="2800" err="1">
                <a:latin typeface="Rubik" pitchFamily="2" charset="-79"/>
                <a:cs typeface="Rubik"/>
              </a:rPr>
              <a:t>favourite</a:t>
            </a:r>
            <a:r>
              <a:rPr lang="en-US" sz="2800" dirty="0">
                <a:latin typeface="Rubik" pitchFamily="2" charset="-79"/>
                <a:cs typeface="Rubik"/>
              </a:rPr>
              <a:t> memory from our altruistic action?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can you keep showing altruism each 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16191" y="2436708"/>
            <a:ext cx="1001333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with our altruism action.</a:t>
            </a:r>
          </a:p>
          <a:p>
            <a:endParaRPr lang="en-US" sz="2800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do?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it feel to work together as a class?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are you feeling now after our work together?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could acting with altruism impact your own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343829" y="615095"/>
            <a:ext cx="3397124" cy="6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227188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FBB31D-8359-D11D-9B11-83116962A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478" y="105582"/>
            <a:ext cx="5640636" cy="6684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211762" y="2566806"/>
            <a:ext cx="1001333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you feel during our experience with altruism?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 you think acting with altruism could be good for our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 you think the receiver of our altruism felt?</a:t>
            </a:r>
            <a:endParaRPr lang="en-US" sz="280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3074" y="5497551"/>
            <a:ext cx="1497920" cy="1477426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or write to show how you can add more altruism into your life at school, in your community, </a:t>
            </a:r>
            <a:endParaRPr lang="en-US">
              <a:cs typeface="Rubik"/>
            </a:endParaRPr>
          </a:p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and at home.</a:t>
            </a:r>
            <a:endParaRPr lang="en-US"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3880497"/>
            <a:ext cx="3702817" cy="3015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D013C-C91B-DF2A-EF00-EC6B408F14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830C4D-9574-4502-0E6D-0B6DB31A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931" b="2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6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9C0CC-EFB1-E432-916A-C5F9AFD9A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870" y="5763835"/>
            <a:ext cx="7281746" cy="59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39AD2-91B1-4C16-9872-F503CDC59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8"/>
          <a:stretch/>
        </p:blipFill>
        <p:spPr>
          <a:xfrm>
            <a:off x="4027544" y="1526436"/>
            <a:ext cx="3976398" cy="394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2318D-066D-0E9D-DC19-924975236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888" y="288560"/>
            <a:ext cx="4089710" cy="7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Altruistic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370593" y="2535554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Think about a time where someone did something kind for you. 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Once you’re settled in your memory, draw or write about it and how it made you feel.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289315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81793" y="374695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14761" y="3772828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807636" y="378827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80701" y="443093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“Altruism”?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737373" y="4737658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Was the person from your drawing/writing showing altruism?</a:t>
            </a:r>
            <a:endParaRPr lang="en-US"/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Why do we do kind things for others?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2053715"/>
            <a:ext cx="11765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are your thoughts about altruism?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altruism might help us with our well-being?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 flipV="1">
            <a:off x="47907" y="599712"/>
            <a:ext cx="3425003" cy="104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5D763-211E-339D-8AA7-FAA7DE4C8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742" y="84173"/>
            <a:ext cx="5727170" cy="6689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28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 flipV="1">
            <a:off x="47907" y="609004"/>
            <a:ext cx="3192685" cy="85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46463" y="68910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C8C83-AE08-8F13-066C-A6B340356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101" y="115053"/>
            <a:ext cx="6074250" cy="6627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52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973</Words>
  <Application>Microsoft Office PowerPoint</Application>
  <PresentationFormat>Widescreen</PresentationFormat>
  <Paragraphs>139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79</cp:revision>
  <dcterms:created xsi:type="dcterms:W3CDTF">2022-12-19T16:28:41Z</dcterms:created>
  <dcterms:modified xsi:type="dcterms:W3CDTF">2024-04-29T15:36:27Z</dcterms:modified>
</cp:coreProperties>
</file>